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authors.xml" ContentType="application/vnd.ms-powerpoint.authors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8"/>
  </p:notesMasterIdLst>
  <p:sldIdLst>
    <p:sldId id="2247" r:id="rId2"/>
    <p:sldId id="4187" r:id="rId3"/>
    <p:sldId id="4234" r:id="rId4"/>
    <p:sldId id="4183" r:id="rId5"/>
    <p:sldId id="4194" r:id="rId6"/>
    <p:sldId id="4211" r:id="rId7"/>
    <p:sldId id="4232" r:id="rId8"/>
    <p:sldId id="4233" r:id="rId9"/>
    <p:sldId id="4212" r:id="rId10"/>
    <p:sldId id="4279" r:id="rId11"/>
    <p:sldId id="4223" r:id="rId12"/>
    <p:sldId id="4297" r:id="rId13"/>
    <p:sldId id="4298" r:id="rId14"/>
    <p:sldId id="4299" r:id="rId15"/>
    <p:sldId id="4300" r:id="rId16"/>
    <p:sldId id="4224" r:id="rId17"/>
    <p:sldId id="4226" r:id="rId18"/>
    <p:sldId id="4227" r:id="rId19"/>
    <p:sldId id="4228" r:id="rId20"/>
    <p:sldId id="4229" r:id="rId21"/>
    <p:sldId id="4310" r:id="rId22"/>
    <p:sldId id="4311" r:id="rId23"/>
    <p:sldId id="4312" r:id="rId24"/>
    <p:sldId id="4313" r:id="rId25"/>
    <p:sldId id="4314" r:id="rId26"/>
    <p:sldId id="4280" r:id="rId27"/>
    <p:sldId id="4301" r:id="rId28"/>
    <p:sldId id="4302" r:id="rId29"/>
    <p:sldId id="4303" r:id="rId30"/>
    <p:sldId id="4304" r:id="rId31"/>
    <p:sldId id="4305" r:id="rId32"/>
    <p:sldId id="4306" r:id="rId33"/>
    <p:sldId id="4307" r:id="rId34"/>
    <p:sldId id="4308" r:id="rId35"/>
    <p:sldId id="4309" r:id="rId36"/>
    <p:sldId id="4231" r:id="rId37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39"/>
      <p:bold r:id="rId40"/>
      <p:italic r:id="rId41"/>
      <p:boldItalic r:id="rId42"/>
    </p:embeddedFont>
    <p:embeddedFont>
      <p:font typeface="Mulish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F0FEF-0E3E-1DD8-8EF3-E24EDD5DC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1DBD96-5458-33A1-D382-01B65F90DF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6702ED-467A-1096-A245-035EA3668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D8F5F-436C-BA2E-0C58-6951292E6F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81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DBC62-3DFB-C86C-B73C-F01F451B5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480704-363F-EE67-45C7-5E6799520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B71BB4-EEE6-F66E-D011-E7F43204A0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79F84-BE73-600D-C7DE-BC007A7B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653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9AC6F-D213-B00D-3E7D-9F4BC83F3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A76343-E0BC-0170-080C-B68883E80C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58B2B8-D8D5-3C1A-F903-E664CA877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2F146-38E6-25A9-3DCE-2CEB0A001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452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D3FA3-6192-897F-DCF2-AAC6094E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59D39-0AC7-BAEA-4C02-447D593F5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486D4A-BB5D-5B9C-3CA8-46A0C9420F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29F376-FD3C-5E10-55EB-090B8BD41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89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0859C-3122-EC5B-0F18-A2A8DEA59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D2561-BB12-8E45-FDC0-03896AA95F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0FA354-FE5E-EA97-098D-A5C8D3784F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5FF19-DF7A-E01D-E42E-D894AC664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335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C40DA-CC55-8FD1-DBD8-AA3518D03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CFFAA8-3BB0-DE9F-90D1-2A33C84DA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1DD552-7D24-F9B9-3875-3B364DC30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42F8E-26D6-55C3-4D5D-4895E8663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2619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3909B-7EFB-C696-BBCD-CB8FA5441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503B39-8A6F-FD9D-EDF7-C2725B9765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063414-AA0B-38A8-CD2E-4A1CA6133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E8349-995A-156D-CC4D-5D5B771D9C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077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ACD58-11DB-241A-33CE-EA4324BB9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88AD1F-1B1F-44B5-C1E3-6AF53F35F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B0B442-FAE1-9C9C-EF25-4F567B1003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F71F3-BD0F-FB11-DCC3-CD81B1F94C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42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05C9-0D7A-FF8C-EBBA-8773516CC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B1677F-43D8-5A29-B6A3-49FFC2C54D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F656EC-499B-AE35-2CE6-2A36273E4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8278DF-0822-B744-4D9A-5ABC40190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826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15B62-A77A-07BD-F55B-77F71A609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CE4836-31D3-3B2E-2E34-706FB6B597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1A650F-293B-8F9C-EB64-68FD8D0CD4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3E6226-51CC-26DB-1FF1-96D44F4D45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470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73F96-148C-F5C9-2228-F6AF3EC95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87A1F-378E-F420-03DC-33AFDD506F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AE74DB-84EA-A5A4-D2EB-0F3292ECE3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D8CEF-77F8-0351-587A-3AD41510C1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0328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Since no new high-frequency and/or irregular high-frequency words were introduced in Sets 8.1/8.2, this slide deck now moves directly into introducing the new Set 9 skill.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9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Consonant-Vowel Patterns: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at, an, ap, et, </a:t>
            </a:r>
            <a:r>
              <a:rPr lang="en-US" sz="4000" b="1" dirty="0" err="1">
                <a:latin typeface="Mulish" pitchFamily="2" charset="77"/>
              </a:rPr>
              <a:t>og</a:t>
            </a:r>
            <a:r>
              <a:rPr lang="en-US" sz="4000" b="1" dirty="0">
                <a:latin typeface="Mulish" pitchFamily="2" charset="77"/>
              </a:rPr>
              <a:t>, ug, ell, ack, ash, </a:t>
            </a:r>
            <a:r>
              <a:rPr lang="en-US" sz="4000" b="1" dirty="0" err="1">
                <a:latin typeface="Mulish" pitchFamily="2" charset="77"/>
              </a:rPr>
              <a:t>ing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snap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8.2 Consonant Blending (Final):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f</a:t>
            </a:r>
            <a:r>
              <a:rPr lang="en-US" sz="800" b="1" dirty="0">
                <a:latin typeface="Mulish" pitchFamily="2" charset="77"/>
              </a:rPr>
              <a:t> </a:t>
            </a:r>
            <a:r>
              <a:rPr lang="en-US" sz="6000" b="1" dirty="0">
                <a:latin typeface="Mulish" pitchFamily="2" charset="77"/>
              </a:rPr>
              <a:t>t, </a:t>
            </a:r>
            <a:r>
              <a:rPr lang="en-US" sz="6000" b="1" dirty="0" err="1">
                <a:latin typeface="Mulish" pitchFamily="2" charset="77"/>
              </a:rPr>
              <a:t>mp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nd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nk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st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frog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AAB40-9A46-8532-B6C0-CAA534D4E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33337C5-70A6-F35C-C2FC-30CD2D9717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dug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373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4C53C-0282-6235-3FEC-586FA1308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EF3A56D-2053-5821-D7E5-D3AC3599BEE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tell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6017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60094-D05A-FF96-D7C2-1C1320044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38A7F5-B97F-CC29-6FB0-591E110ADD5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shack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2378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EA3B2-FAC8-0ED5-6F1C-C731C0D90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A74B229-6B0B-7E91-408F-B0B2F635D27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flash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5582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8A396-2332-0BA3-7E17-6307A191D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4D4F763-649F-598E-A990-DDD589C0E9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wings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9305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9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could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</a:t>
            </a:r>
            <a:r>
              <a:rPr lang="en-US" sz="8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nk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mp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7E0E0-DD87-FA02-EF12-21B5F1248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0C2A1F7-86AE-CDD3-BB79-F3DF332639E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many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91673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7B7EC-2F79-3E93-52AD-450FE67E1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B67B54-1719-530F-7313-5B2E5F966CF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once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5446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2E609-2AA7-0D39-8202-4F054476D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9903535-E742-6625-6ADF-F4CBA5A3138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7577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75668-DBD6-FC39-B082-7E7CFB570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0FC77FD-6134-3D1C-E9A6-4E0D292F881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14005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37CDD-8FE3-1A8B-0B51-D239A35C8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36D158-944B-42CC-235B-124A54BE5AC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91946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CEE83-8E3C-8366-3D2D-857CC0268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DF58C82-67D4-3681-A975-D73680476A4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walk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77648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Supplemental Set: Consonant </a:t>
            </a:r>
            <a:r>
              <a:rPr lang="en-US" sz="3400" b="1">
                <a:latin typeface="Mulish" pitchFamily="2" charset="77"/>
              </a:rPr>
              <a:t>Blending – Trigraphs 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gif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 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trunk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lamp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drink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stand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lost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Consonant-Vowel Patterns: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at, an, ap, et, </a:t>
            </a:r>
            <a:r>
              <a:rPr lang="en-US" sz="6000" b="1" dirty="0" err="1">
                <a:latin typeface="Mulish" pitchFamily="2" charset="77"/>
              </a:rPr>
              <a:t>og</a:t>
            </a:r>
            <a:r>
              <a:rPr lang="en-US" sz="6000" b="1" dirty="0">
                <a:latin typeface="Mulish" pitchFamily="2" charset="77"/>
              </a:rPr>
              <a:t>, ug, ell, ack, ash, </a:t>
            </a:r>
            <a:r>
              <a:rPr lang="en-US" sz="6000" b="1" dirty="0" err="1">
                <a:latin typeface="Mulish" pitchFamily="2" charset="77"/>
              </a:rPr>
              <a:t>ing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9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ap</a:t>
            </a: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113F5906-4A6D-4A14-9B84-7643BC2C9427}"/>
</file>

<file path=customXml/itemProps2.xml><?xml version="1.0" encoding="utf-8"?>
<ds:datastoreItem xmlns:ds="http://schemas.openxmlformats.org/officeDocument/2006/customXml" ds:itemID="{D268CC46-6647-4B7D-89C8-FC3E3920BD0C}"/>
</file>

<file path=customXml/itemProps3.xml><?xml version="1.0" encoding="utf-8"?>
<ds:datastoreItem xmlns:ds="http://schemas.openxmlformats.org/officeDocument/2006/customXml" ds:itemID="{8B2B12CA-D941-44AD-8BE3-C915C47F989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25951</TotalTime>
  <Words>223</Words>
  <Application>Microsoft Office PowerPoint</Application>
  <PresentationFormat>On-screen Show (4:3)</PresentationFormat>
  <Paragraphs>88</Paragraphs>
  <Slides>36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Century Gothic</vt:lpstr>
      <vt:lpstr>Mulish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67</cp:revision>
  <dcterms:created xsi:type="dcterms:W3CDTF">2022-06-06T14:24:31Z</dcterms:created>
  <dcterms:modified xsi:type="dcterms:W3CDTF">2026-01-29T00:03:01Z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